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第十四章  内能的利用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（2019·苏州）如图所示，在空气压缩引火仪玻璃筒的底部放一小团干燥的棉花，用力将活塞迅速下压，棉花被点燃. 此过程的能量转化方式与汽油机的______冲程相同. 某效率为25%的汽油机在一次工作中消耗了4kg汽油，该汽油机对外做的机械功为_________J．（汽油热值为4.6×107J/kg）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0745" y="4329430"/>
            <a:ext cx="1040130" cy="1969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5622" y="27666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压缩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084" y="3807460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4.6×10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</a:t>
            </a:r>
            <a:endParaRPr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9． 某物理兴趣小组的同学用煤炉给10dm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的水加热，同时他们绘制了如图所示的加热过程中水温随时间变化的图线．若在6min内完全燃烧了2kg的煤，水的比热容为4.2×10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J/（kg·℃），煤的热值约为3×10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J/kg.求：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（1）煤完全燃烧产生的热量；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（2）经过6min时间加热，水所吸收的热量；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（3）煤炉烧水时的热效率.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5160" y="4790440"/>
            <a:ext cx="2391410" cy="18478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108075" y="1193800"/>
            <a:ext cx="6942455" cy="5078095"/>
            <a:chOff x="1745" y="1880"/>
            <a:chExt cx="10933" cy="7997"/>
          </a:xfrm>
        </p:grpSpPr>
        <p:sp>
          <p:nvSpPr>
            <p:cNvPr id="3" name="文本框 2"/>
            <p:cNvSpPr txBox="1"/>
            <p:nvPr/>
          </p:nvSpPr>
          <p:spPr>
            <a:xfrm>
              <a:off x="1745" y="1880"/>
              <a:ext cx="10933" cy="760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解：（1）2 kg煤完全燃烧产生的热量：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Q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放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=mq=2kg×3×10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7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J/kg＝6×10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7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 J；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（2）10dm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水的质量：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m=ρV=1×10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kg/m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×10×10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－3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 m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=10kg，　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水所吸收的热量：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Q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吸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=cm（t-t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0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）=4.2×10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 J/（kg·℃）×10 kg×（80℃-20℃）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=2.52×10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6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 J；　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（3）煤炉烧水时的热效率：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1" y="8744"/>
              <a:ext cx="9342" cy="1133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74688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（2019·达州）某单缸四冲程汽油机正常工作时飞轮的转速为2400r/min，若每次做功冲程对外所做的有用功为300J，则该汽油机的输出功率为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W，所使用的燃料是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能源（选填“可再生”或“不可再生”）.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8877" y="326263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6000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1977" y="385064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不可再生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11． （2019·巴中）为了减少大气污染，可对秸秆进行回收加工制成精秆煤，完全燃烧2kg秸秆煤可放出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J热量；若这些热量完全被水吸收，可使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kg水温度由20℃升高到60℃．［已知q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秸秆煤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＝2.1×10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J/kg，c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4609" y="2523490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4.2×10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2547" y="2952750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250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如图所示，是A、B两种燃料完全燃烧释放的热量Q与其质量m的关系图，从图中可看出A燃料的热值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（选填“大于”“小于”或“等于”）B燃料的热值．在标准大气压下，若一定质量的B燃料完全燃烧释放的热量为4.9×10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J，其中有60%的热量被质量为10kg、初始温度为38℃的水吸收，c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J/（kg·℃），则水的温度将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升高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℃．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6727" y="23602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小于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0902" y="542480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8815" y="4968875"/>
            <a:ext cx="1979930" cy="16764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5663" y="124460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3．（2019·无锡）在“探究不同物质吸热升温的现象”时，用同一套器材分别加热质量相等的水和煤油，每隔一定的时间记录水和煤油升高的温度.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0" y="3540760"/>
            <a:ext cx="4817110" cy="1778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8210" y="5095875"/>
            <a:ext cx="1805940" cy="1378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（1）调节好天平后，将薄壁铝桶放在天平左盘中，在右盘中加入砝码并移动游码，天平再次平衡时，所加砝码和游码的位置如图甲所示，则铝桶的质量为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g.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（2）砝码盒里剩有100g、50g、20g、10g、5g砝码各一个，为了称量90g的水，接下来的操作是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                    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　     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，向铝桶中加水，直至天平再次平衡.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68397" y="263652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23.6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5345" y="4180840"/>
            <a:ext cx="743267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从右盘中取下20g的砝码，再将100g和10g的砝码放入砝码盘中，游码位置不动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8811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（3）在组装成如图乙所示的实验装置时，为保证用酒精灯外焰加热，应先调节好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　的高度，注意调节温度计的高度，使温度计的玻璃泡与液体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（4）正确组装好器材后，给水加热，当水温达到35℃时开始计时，每隔0.5min记录一次温度计的示数，并将数据记入下表. 将铝桶中的水换成等质量的煤油，重复以上操作.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3694" y="193294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石棉网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0842" y="2974975"/>
            <a:ext cx="17018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充分接触 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246443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①图丙是根据实验数据画出的水的温度随加热时间的变化图像，请在图丙中补画出煤油的温度随加热时间变化的图像.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982" y="406527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如图所示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3350" y="1033780"/>
            <a:ext cx="3796665" cy="1502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5845" y="4298315"/>
            <a:ext cx="2618740" cy="2061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230" y="4065270"/>
            <a:ext cx="2827020" cy="217614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81864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 （2017·天水）如图所示，对于图片中所描述的物理过程，下列分析正确的是（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3088005"/>
            <a:ext cx="5830570" cy="21729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②由图像可知，质量相等的水和煤油升高相同的温度，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吸收的热量多.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③进一步分析图像发现：质量一定的水吸收的热量与升高温度的比值是相等的；质量相等的水和煤油，上述比值大小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（选填“相等”或“不相等”）.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6884" y="199580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水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7944" y="352806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不相等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8811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14． 某型号汽车在车型测试中，在一段平直公路上匀速行驶了36 km，用时0.5小时，车的总质量为3×10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kg，受到的阻力为车重的0.1倍，其中g取10N/kg.求：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（1）该汽车牵引力所做的功；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（2）已知这一过程消耗燃油1.5×10</a:t>
            </a:r>
            <a:r>
              <a:rPr lang="en-US" altLang="zh-CN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，求热机在这一过程中消耗的总能量（假设燃油完全燃烧，燃油密度为0.8×10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，燃油热值为4.5×10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J/kg）；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（3）该汽车发动机的效率；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（4）若该汽车在平直的公路上匀速行驶的路程为s，发动机牵引力为F，其发动机效率为η，汽油的热值为q，请推导该汽车在这段路程内消耗汽油质量的表达式      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7875" y="3523615"/>
            <a:ext cx="791845" cy="63055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08075" y="906780"/>
            <a:ext cx="694245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解：（1）车重：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G=mg=3×10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kg×10N/kg=3×10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车受到的阻力：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f=0.1G=0.1×3×10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N＝3×10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N，　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因为车匀速行驶，所以牵引力：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F=f=3×10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N，　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则牵引力做功：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有用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=Fs=3×10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N×3.6×10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m＝1.08×10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J；　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（2）由ρ=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m/V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得消耗燃油的质量：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m=ρV=0.8×10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kg/m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×1.5×10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-2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=12kg，　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燃油完全燃烧放出的热量（消耗的总能量）：W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总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=Q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放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=mq=12kg×4.5×10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J/kg=5.4×10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J；　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108075" y="1193800"/>
            <a:ext cx="7550785" cy="4448175"/>
            <a:chOff x="1745" y="1880"/>
            <a:chExt cx="11891" cy="7005"/>
          </a:xfrm>
        </p:grpSpPr>
        <p:sp>
          <p:nvSpPr>
            <p:cNvPr id="4" name="文本框 3"/>
            <p:cNvSpPr txBox="1"/>
            <p:nvPr/>
          </p:nvSpPr>
          <p:spPr>
            <a:xfrm>
              <a:off x="1745" y="1880"/>
              <a:ext cx="10933" cy="66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（3）汽车的牵引力所做的功就是有用功，燃油完全燃烧放出的热量就是总功，则发动机的效率：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　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（4）因为Q=mq，W=Fs，又因为                                        所以          ，由此可得：该汽车在这段路程内消耗汽油质量的表达式：         .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017" y="4408"/>
              <a:ext cx="11619" cy="4477"/>
              <a:chOff x="2017" y="4408"/>
              <a:chExt cx="11619" cy="4477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211" y="6648"/>
                <a:ext cx="1332" cy="11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17" y="4408"/>
                <a:ext cx="7216" cy="1066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64" y="6128"/>
                <a:ext cx="3372" cy="633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07" y="7573"/>
                <a:ext cx="1292" cy="131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图甲，厚玻璃内的空气被压缩时，空气的内能减少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图乙，瓶子内的空气推动塞子“跳”起时，空气的内能增大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图丙，试管内的水蒸气推动了塞子冲出时，水蒸气的内能减少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图丁，汽缸内的气体推动活塞向下运动时，气体的内能增大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5442" y="56857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9039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（2017·枣庄）如图是某内燃机工作时的能量流向图，该内燃机的热机效率是（　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25%	  			B． 35%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40%	   			D． 75%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3870" y="4091305"/>
            <a:ext cx="2463165" cy="15900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85027" y="242316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3．（2019·株洲）一种用于轻型低速飞机的活塞式航空发动机，它有多个气缸，气缸工作时经历进气、压缩、膨胀、排气四个过程，在这四个过程中，能为飞机提供动力的是（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进气			B． 压缩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膨胀			D． 排气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3802" y="30638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4．将一瓶酒精用去三分之一，则剩余酒精的密度、比热容和热值（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都不变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都变为原来的三分之二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热值不变，密度、比热容变为原来的三分之二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热值变为原来的三分之二，密度、比热容不变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6922" y="21844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（2019·邵阳）电动自行车、电动摩托车、电动汽车、电动公交车等已广泛应用于现代生活中，它们都是利用电动机来工作的，电动机工作过程中能量转化情况主要是（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电能转化成热能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电能转化成机械能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机械能转化成电能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太阳能转化成机械能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0657" y="305054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1864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6.（2019·东营）汽车在平直公路上匀速行驶9.2km，消耗燃油 1kg，已知汽车的牵引力是2000N，则汽车发动机的效率是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（燃油热值取 4.6×10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J/kg）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6502" y="284988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40%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（2019·北部湾）汽车的发动机常用水作为降温的物质，这是因为水的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较大的缘故. 汽油的热值是4.6×10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J/kg，1kg汽油完全燃烧放出的热量是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 目前热机的效率还比较低，在热机的能量损失中，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带走的能量最多，设法利用这部分能量，是提高燃料利用率的重要措施.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05844" y="194564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比热容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2219" y="2981960"/>
            <a:ext cx="15449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4.6×10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</a:t>
            </a:r>
            <a:endParaRPr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9197" y="40233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废气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3234</Words>
  <Application>WPS 演示</Application>
  <PresentationFormat>自定义</PresentationFormat>
  <Paragraphs>155</Paragraphs>
  <Slides>25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